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</p:sldIdLst>
  <p:sldSz cx="4860925" cy="4860925"/>
  <p:notesSz cx="6858000" cy="9144000"/>
  <p:defaultTextStyle>
    <a:defPPr>
      <a:defRPr lang="es-ES"/>
    </a:defPPr>
    <a:lvl1pPr marL="0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08562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17122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925683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234243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542805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1851365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159927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468488" algn="l" defTabSz="61712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1632" y="226"/>
      </p:cViewPr>
      <p:guideLst>
        <p:guide orient="horz" pos="1531"/>
        <p:guide pos="15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64573" y="1510039"/>
            <a:ext cx="4131786" cy="104194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29139" y="2754523"/>
            <a:ext cx="3402649" cy="12422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8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17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25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34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4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51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59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68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2775622" y="204790"/>
            <a:ext cx="860790" cy="43545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91571" y="204790"/>
            <a:ext cx="2503040" cy="43545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3984" y="3123597"/>
            <a:ext cx="4131786" cy="965435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3984" y="2060272"/>
            <a:ext cx="4131786" cy="1063326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085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1712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92568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23424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54280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85136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15992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46848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91569" y="1190475"/>
            <a:ext cx="1681913" cy="3368892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954498" y="1190475"/>
            <a:ext cx="1681916" cy="3368892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048" y="194662"/>
            <a:ext cx="4374834" cy="810156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43046" y="1088082"/>
            <a:ext cx="2147753" cy="45346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08562" indent="0">
              <a:buNone/>
              <a:defRPr sz="1400" b="1"/>
            </a:lvl2pPr>
            <a:lvl3pPr marL="617122" indent="0">
              <a:buNone/>
              <a:defRPr sz="1400" b="1"/>
            </a:lvl3pPr>
            <a:lvl4pPr marL="925683" indent="0">
              <a:buNone/>
              <a:defRPr sz="1000" b="1"/>
            </a:lvl4pPr>
            <a:lvl5pPr marL="1234243" indent="0">
              <a:buNone/>
              <a:defRPr sz="1000" b="1"/>
            </a:lvl5pPr>
            <a:lvl6pPr marL="1542805" indent="0">
              <a:buNone/>
              <a:defRPr sz="1000" b="1"/>
            </a:lvl6pPr>
            <a:lvl7pPr marL="1851365" indent="0">
              <a:buNone/>
              <a:defRPr sz="1000" b="1"/>
            </a:lvl7pPr>
            <a:lvl8pPr marL="2159927" indent="0">
              <a:buNone/>
              <a:defRPr sz="1000" b="1"/>
            </a:lvl8pPr>
            <a:lvl9pPr marL="2468488" indent="0">
              <a:buNone/>
              <a:defRPr sz="1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43046" y="1541547"/>
            <a:ext cx="2147753" cy="2800658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4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2469284" y="1088082"/>
            <a:ext cx="2148598" cy="45346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08562" indent="0">
              <a:buNone/>
              <a:defRPr sz="1400" b="1"/>
            </a:lvl2pPr>
            <a:lvl3pPr marL="617122" indent="0">
              <a:buNone/>
              <a:defRPr sz="1400" b="1"/>
            </a:lvl3pPr>
            <a:lvl4pPr marL="925683" indent="0">
              <a:buNone/>
              <a:defRPr sz="1000" b="1"/>
            </a:lvl4pPr>
            <a:lvl5pPr marL="1234243" indent="0">
              <a:buNone/>
              <a:defRPr sz="1000" b="1"/>
            </a:lvl5pPr>
            <a:lvl6pPr marL="1542805" indent="0">
              <a:buNone/>
              <a:defRPr sz="1000" b="1"/>
            </a:lvl6pPr>
            <a:lvl7pPr marL="1851365" indent="0">
              <a:buNone/>
              <a:defRPr sz="1000" b="1"/>
            </a:lvl7pPr>
            <a:lvl8pPr marL="2159927" indent="0">
              <a:buNone/>
              <a:defRPr sz="1000" b="1"/>
            </a:lvl8pPr>
            <a:lvl9pPr marL="2468488" indent="0">
              <a:buNone/>
              <a:defRPr sz="1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469284" y="1541547"/>
            <a:ext cx="2148598" cy="2800658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4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3046" y="193538"/>
            <a:ext cx="1599212" cy="823656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00487" y="193538"/>
            <a:ext cx="2717393" cy="41486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43046" y="1017195"/>
            <a:ext cx="1599212" cy="3325008"/>
          </a:xfrm>
        </p:spPr>
        <p:txBody>
          <a:bodyPr/>
          <a:lstStyle>
            <a:lvl1pPr marL="0" indent="0">
              <a:buNone/>
              <a:defRPr sz="1000"/>
            </a:lvl1pPr>
            <a:lvl2pPr marL="308562" indent="0">
              <a:buNone/>
              <a:defRPr sz="800"/>
            </a:lvl2pPr>
            <a:lvl3pPr marL="617122" indent="0">
              <a:buNone/>
              <a:defRPr sz="800"/>
            </a:lvl3pPr>
            <a:lvl4pPr marL="925683" indent="0">
              <a:buNone/>
              <a:defRPr sz="500"/>
            </a:lvl4pPr>
            <a:lvl5pPr marL="1234243" indent="0">
              <a:buNone/>
              <a:defRPr sz="500"/>
            </a:lvl5pPr>
            <a:lvl6pPr marL="1542805" indent="0">
              <a:buNone/>
              <a:defRPr sz="500"/>
            </a:lvl6pPr>
            <a:lvl7pPr marL="1851365" indent="0">
              <a:buNone/>
              <a:defRPr sz="500"/>
            </a:lvl7pPr>
            <a:lvl8pPr marL="2159927" indent="0">
              <a:buNone/>
              <a:defRPr sz="500"/>
            </a:lvl8pPr>
            <a:lvl9pPr marL="2468488" indent="0">
              <a:buNone/>
              <a:defRPr sz="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52778" y="3402651"/>
            <a:ext cx="2916555" cy="401703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952778" y="434337"/>
            <a:ext cx="2916555" cy="2916555"/>
          </a:xfrm>
        </p:spPr>
        <p:txBody>
          <a:bodyPr/>
          <a:lstStyle>
            <a:lvl1pPr marL="0" indent="0">
              <a:buNone/>
              <a:defRPr sz="2200"/>
            </a:lvl1pPr>
            <a:lvl2pPr marL="308562" indent="0">
              <a:buNone/>
              <a:defRPr sz="1900"/>
            </a:lvl2pPr>
            <a:lvl3pPr marL="617122" indent="0">
              <a:buNone/>
              <a:defRPr sz="1700"/>
            </a:lvl3pPr>
            <a:lvl4pPr marL="925683" indent="0">
              <a:buNone/>
              <a:defRPr sz="1400"/>
            </a:lvl4pPr>
            <a:lvl5pPr marL="1234243" indent="0">
              <a:buNone/>
              <a:defRPr sz="1400"/>
            </a:lvl5pPr>
            <a:lvl6pPr marL="1542805" indent="0">
              <a:buNone/>
              <a:defRPr sz="1400"/>
            </a:lvl6pPr>
            <a:lvl7pPr marL="1851365" indent="0">
              <a:buNone/>
              <a:defRPr sz="1400"/>
            </a:lvl7pPr>
            <a:lvl8pPr marL="2159927" indent="0">
              <a:buNone/>
              <a:defRPr sz="1400"/>
            </a:lvl8pPr>
            <a:lvl9pPr marL="2468488" indent="0">
              <a:buNone/>
              <a:defRPr sz="14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52778" y="3804352"/>
            <a:ext cx="2916555" cy="570482"/>
          </a:xfrm>
        </p:spPr>
        <p:txBody>
          <a:bodyPr/>
          <a:lstStyle>
            <a:lvl1pPr marL="0" indent="0">
              <a:buNone/>
              <a:defRPr sz="1000"/>
            </a:lvl1pPr>
            <a:lvl2pPr marL="308562" indent="0">
              <a:buNone/>
              <a:defRPr sz="800"/>
            </a:lvl2pPr>
            <a:lvl3pPr marL="617122" indent="0">
              <a:buNone/>
              <a:defRPr sz="800"/>
            </a:lvl3pPr>
            <a:lvl4pPr marL="925683" indent="0">
              <a:buNone/>
              <a:defRPr sz="500"/>
            </a:lvl4pPr>
            <a:lvl5pPr marL="1234243" indent="0">
              <a:buNone/>
              <a:defRPr sz="500"/>
            </a:lvl5pPr>
            <a:lvl6pPr marL="1542805" indent="0">
              <a:buNone/>
              <a:defRPr sz="500"/>
            </a:lvl6pPr>
            <a:lvl7pPr marL="1851365" indent="0">
              <a:buNone/>
              <a:defRPr sz="500"/>
            </a:lvl7pPr>
            <a:lvl8pPr marL="2159927" indent="0">
              <a:buNone/>
              <a:defRPr sz="500"/>
            </a:lvl8pPr>
            <a:lvl9pPr marL="2468488" indent="0">
              <a:buNone/>
              <a:defRPr sz="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43048" y="194662"/>
            <a:ext cx="4374834" cy="810156"/>
          </a:xfrm>
          <a:prstGeom prst="rect">
            <a:avLst/>
          </a:prstGeom>
        </p:spPr>
        <p:txBody>
          <a:bodyPr vert="horz" lIns="61713" tIns="30857" rIns="61713" bIns="30857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43048" y="1134220"/>
            <a:ext cx="4374834" cy="3207985"/>
          </a:xfrm>
          <a:prstGeom prst="rect">
            <a:avLst/>
          </a:prstGeom>
        </p:spPr>
        <p:txBody>
          <a:bodyPr vert="horz" lIns="61713" tIns="30857" rIns="61713" bIns="30857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243048" y="4505361"/>
            <a:ext cx="1134218" cy="258798"/>
          </a:xfrm>
          <a:prstGeom prst="rect">
            <a:avLst/>
          </a:prstGeom>
        </p:spPr>
        <p:txBody>
          <a:bodyPr vert="horz" lIns="61713" tIns="30857" rIns="61713" bIns="30857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4F3DD-7694-4BBF-B719-F3F0165E50D4}" type="datetimeFigureOut">
              <a:rPr lang="es-ES" smtClean="0"/>
              <a:pPr/>
              <a:t>17/12/2020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660818" y="4505361"/>
            <a:ext cx="1539293" cy="258798"/>
          </a:xfrm>
          <a:prstGeom prst="rect">
            <a:avLst/>
          </a:prstGeom>
        </p:spPr>
        <p:txBody>
          <a:bodyPr vert="horz" lIns="61713" tIns="30857" rIns="61713" bIns="30857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3483664" y="4505361"/>
            <a:ext cx="1134218" cy="258798"/>
          </a:xfrm>
          <a:prstGeom prst="rect">
            <a:avLst/>
          </a:prstGeom>
        </p:spPr>
        <p:txBody>
          <a:bodyPr vert="horz" lIns="61713" tIns="30857" rIns="61713" bIns="3085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79EEE-5ABF-4B0B-9143-5924F2F9F7A7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17122" rtl="0" eaLnBrk="1" latinLnBrk="0" hangingPunct="1"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1420" indent="-231420" algn="l" defTabSz="61712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01412" indent="-192852" algn="l" defTabSz="61712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771401" indent="-154280" algn="l" defTabSz="61712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963" indent="-154280" algn="l" defTabSz="617122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88525" indent="-154280" algn="l" defTabSz="617122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97085" indent="-154280" algn="l" defTabSz="61712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05647" indent="-154280" algn="l" defTabSz="61712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14206" indent="-154280" algn="l" defTabSz="61712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22768" indent="-154280" algn="l" defTabSz="61712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08562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17122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25683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34243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42805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51365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927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488" algn="l" defTabSz="6171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asaac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hyperlink" Target="http://www.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asaac.org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://www.arasaac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://www.arasaac.org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://www.arasaac.org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arasaac.or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hyperlink" Target="http://www.arasaac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rasaac.org/" TargetMode="Externa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hyperlink" Target="http://www.arasaac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Temp\__\Decalogo Navidad Segura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6" y="54198"/>
            <a:ext cx="4762500" cy="4762500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3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4" y="1854398"/>
            <a:ext cx="792088" cy="792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30" y="1854398"/>
            <a:ext cx="792000" cy="7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Temp\__\Decalogo Navidad Segura\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6" y="44225"/>
            <a:ext cx="4762500" cy="4762501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622" y="1926406"/>
            <a:ext cx="792000" cy="792000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16" y="1926406"/>
            <a:ext cx="792000" cy="79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Temp\__\Decalogo Navidad Segura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" y="44226"/>
            <a:ext cx="4762500" cy="4762500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3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206" y="1782390"/>
            <a:ext cx="936016" cy="936016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" y="1854398"/>
            <a:ext cx="936016" cy="93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Temp\__\Decalogo Navidad Segura\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6" y="54198"/>
            <a:ext cx="4762500" cy="4762500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4" y="1926406"/>
            <a:ext cx="792000" cy="7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98" y="1926406"/>
            <a:ext cx="792000" cy="79200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59" y="2115149"/>
            <a:ext cx="603255" cy="603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Temp\__\Decalogo Navidad Segura\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6" y="54198"/>
            <a:ext cx="4762500" cy="4762500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22" y="1854398"/>
            <a:ext cx="792000" cy="792000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614" y="1926406"/>
            <a:ext cx="86409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emp\__\Decalogo Navidad Segura\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98" y="44225"/>
            <a:ext cx="4762500" cy="4762501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102" y="2039930"/>
            <a:ext cx="792000" cy="792000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" y="1979831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Temp\__\Decalogo Navidad Segura\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98" y="54198"/>
            <a:ext cx="4762500" cy="4762501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606" y="1969288"/>
            <a:ext cx="792000" cy="792000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52" y="1967440"/>
            <a:ext cx="936016" cy="93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Temp\__\Decalogo Navidad Segura\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98" y="44226"/>
            <a:ext cx="4762500" cy="4762500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74" y="1926406"/>
            <a:ext cx="1152128" cy="1152128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18" y="1782390"/>
            <a:ext cx="1008112" cy="1008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Temp\__\Decalogo Navidad Segura\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6" y="44225"/>
            <a:ext cx="4762500" cy="4762501"/>
          </a:xfrm>
          <a:prstGeom prst="rect">
            <a:avLst/>
          </a:prstGeom>
          <a:noFill/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14" y="1926406"/>
            <a:ext cx="792000" cy="792000"/>
          </a:xfrm>
          <a:prstGeom prst="rect">
            <a:avLst/>
          </a:prstGeom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614" y="1908780"/>
            <a:ext cx="792000" cy="792000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5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Temp\__\Decalogo Navidad Segura\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98" y="54198"/>
            <a:ext cx="4762500" cy="4762500"/>
          </a:xfrm>
          <a:prstGeom prst="rect">
            <a:avLst/>
          </a:prstGeom>
          <a:noFill/>
        </p:spPr>
      </p:pic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70" y="1998414"/>
            <a:ext cx="792000" cy="792000"/>
          </a:xfrm>
        </p:spPr>
      </p:pic>
      <p:sp>
        <p:nvSpPr>
          <p:cNvPr id="5" name="4 CuadroTexto"/>
          <p:cNvSpPr txBox="1"/>
          <p:nvPr/>
        </p:nvSpPr>
        <p:spPr>
          <a:xfrm>
            <a:off x="54198" y="4396164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i="1" dirty="0" smtClean="0"/>
              <a:t>Pictogramas:</a:t>
            </a:r>
            <a:r>
              <a:rPr lang="es-ES" sz="800" i="1" dirty="0"/>
              <a:t> </a:t>
            </a:r>
            <a:r>
              <a:rPr lang="es-ES" sz="800" i="1" dirty="0">
                <a:hlinkClick r:id="rId4"/>
              </a:rPr>
              <a:t>ARASAAC (http://www.arasaac.org)</a:t>
            </a:r>
            <a:r>
              <a:rPr lang="es-ES" sz="800" i="1" dirty="0"/>
              <a:t/>
            </a:r>
            <a:br>
              <a:rPr lang="es-ES" sz="800" i="1" dirty="0"/>
            </a:br>
            <a:r>
              <a:rPr lang="es-ES" sz="800" i="1" dirty="0"/>
              <a:t>Licencia: CC (BY-NC-SA)</a:t>
            </a:r>
            <a:endParaRPr lang="es-ES" sz="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566" y="1966484"/>
            <a:ext cx="792000" cy="79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20</Words>
  <Application>Microsoft Office PowerPoint</Application>
  <PresentationFormat>Personalizado</PresentationFormat>
  <Paragraphs>10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David Romero Corral</dc:creator>
  <cp:lastModifiedBy>José Manuel Marcos</cp:lastModifiedBy>
  <cp:revision>9</cp:revision>
  <dcterms:created xsi:type="dcterms:W3CDTF">2020-12-16T16:25:44Z</dcterms:created>
  <dcterms:modified xsi:type="dcterms:W3CDTF">2020-12-17T07:48:11Z</dcterms:modified>
</cp:coreProperties>
</file>